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12"/>
  </p:notesMasterIdLst>
  <p:sldIdLst>
    <p:sldId id="358" r:id="rId4"/>
    <p:sldId id="359" r:id="rId5"/>
    <p:sldId id="271" r:id="rId6"/>
    <p:sldId id="300" r:id="rId7"/>
    <p:sldId id="341" r:id="rId8"/>
    <p:sldId id="325" r:id="rId9"/>
    <p:sldId id="323" r:id="rId10"/>
    <p:sldId id="350" r:id="rId11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84460" autoAdjust="0"/>
  </p:normalViewPr>
  <p:slideViewPr>
    <p:cSldViewPr snapToGrid="0">
      <p:cViewPr varScale="1">
        <p:scale>
          <a:sx n="64" d="100"/>
          <a:sy n="64" d="100"/>
        </p:scale>
        <p:origin x="1392" y="90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2022/1/4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55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  <p:sldLayoutId id="2147483775" r:id="rId24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8800" dirty="0"/>
              <a:t>AUTOMATIC CHESSBOARD</a:t>
            </a:r>
            <a:endParaRPr kumimoji="1" lang="ja-JP" altLang="en-US" sz="8800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 dirty="0"/>
              <a:t>CAPSTONE PROJECT</a:t>
            </a:r>
            <a:endParaRPr lang="ja-JP" altLang="en-US" dirty="0"/>
          </a:p>
        </p:txBody>
      </p:sp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2085C9E5-E539-421C-9A4F-55E3A8A91E78}"/>
              </a:ext>
            </a:extLst>
          </p:cNvPr>
          <p:cNvSpPr txBox="1">
            <a:spLocks/>
          </p:cNvSpPr>
          <p:nvPr/>
        </p:nvSpPr>
        <p:spPr>
          <a:xfrm>
            <a:off x="15559790" y="6925455"/>
            <a:ext cx="2608289" cy="3178777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4000" kern="1200" baseline="0">
                <a:solidFill>
                  <a:schemeClr val="tx2"/>
                </a:solidFill>
                <a:latin typeface="Route 159 UltraLight" pitchFamily="50" charset="0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100"/>
              </a:spcBef>
            </a:pPr>
            <a:r>
              <a:rPr lang="en-US" altLang="ja-JP" sz="3200" spc="-300" dirty="0" err="1"/>
              <a:t>Parv</a:t>
            </a:r>
            <a:r>
              <a:rPr lang="en-US" altLang="ja-JP" sz="3200" spc="-300" dirty="0"/>
              <a:t> Gupta</a:t>
            </a:r>
          </a:p>
          <a:p>
            <a:pPr algn="r">
              <a:spcBef>
                <a:spcPts val="100"/>
              </a:spcBef>
            </a:pPr>
            <a:r>
              <a:rPr lang="en-US" altLang="ja-JP" sz="3200" spc="-300" dirty="0"/>
              <a:t>Naman Malik</a:t>
            </a:r>
          </a:p>
          <a:p>
            <a:pPr algn="r">
              <a:spcBef>
                <a:spcPts val="100"/>
              </a:spcBef>
            </a:pPr>
            <a:r>
              <a:rPr lang="en-US" altLang="ja-JP" sz="3200" spc="-300" dirty="0" err="1"/>
              <a:t>Devansh</a:t>
            </a:r>
            <a:r>
              <a:rPr lang="en-US" altLang="ja-JP" sz="3200" spc="-300" dirty="0"/>
              <a:t> Gupta</a:t>
            </a:r>
          </a:p>
          <a:p>
            <a:pPr algn="r">
              <a:spcBef>
                <a:spcPts val="100"/>
              </a:spcBef>
            </a:pPr>
            <a:r>
              <a:rPr lang="en-US" altLang="ja-JP" sz="3200" spc="-300" dirty="0"/>
              <a:t>Aditya Ranaut</a:t>
            </a:r>
          </a:p>
          <a:p>
            <a:pPr algn="r">
              <a:spcBef>
                <a:spcPts val="100"/>
              </a:spcBef>
            </a:pPr>
            <a:r>
              <a:rPr lang="en-US" altLang="ja-JP" sz="3200" spc="-300" dirty="0"/>
              <a:t>Vaibhav Goyal</a:t>
            </a:r>
          </a:p>
        </p:txBody>
      </p:sp>
    </p:spTree>
    <p:extLst>
      <p:ext uri="{BB962C8B-B14F-4D97-AF65-F5344CB8AC3E}">
        <p14:creationId xmlns:p14="http://schemas.microsoft.com/office/powerpoint/2010/main" val="397074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Our Goal</a:t>
            </a:r>
            <a:endParaRPr kumimoji="1" lang="ja-JP" altLang="en-US" dirty="0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2"/>
          </p:nvPr>
        </p:nvSpPr>
        <p:spPr>
          <a:xfrm>
            <a:off x="677771" y="2393778"/>
            <a:ext cx="10397852" cy="5595979"/>
          </a:xfrm>
        </p:spPr>
      </p:sp>
      <p:pic>
        <p:nvPicPr>
          <p:cNvPr id="7" name="Wireless Arduino Powered Chess - YouTube">
            <a:hlinkClick r:id="" action="ppaction://media"/>
            <a:extLst>
              <a:ext uri="{FF2B5EF4-FFF2-40B4-BE49-F238E27FC236}">
                <a16:creationId xmlns:a16="http://schemas.microsoft.com/office/drawing/2014/main" id="{67A8089C-FBAF-4538-ADF9-EDFD2B0A2F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 end="1980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771" y="2393778"/>
            <a:ext cx="10397852" cy="584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9"/>
    </mc:Choice>
    <mc:Fallback xmlns="">
      <p:transition advTm="5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Introduction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ja-JP" dirty="0"/>
              <a:t>Our idea is a chessboard integrated with AI and automated movements.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IN" altLang="ja-JP" dirty="0"/>
              <a:t>We aim to design a physical board with intelligent AI </a:t>
            </a:r>
            <a:r>
              <a:rPr lang="en-IN" altLang="ja-JP" dirty="0"/>
              <a:t>and with advanced robotics movements.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ja-JP" dirty="0"/>
          </a:p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3231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06"/>
    </mc:Choice>
    <mc:Fallback xmlns="">
      <p:transition advTm="380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テキスト プレースホルダー 3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dirty="0"/>
              <a:t>Play Against the Board</a:t>
            </a:r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dirty="0"/>
              <a:t>Automated Chessboard’s built-in AI ensures that you always has someone to play with. </a:t>
            </a:r>
            <a:endParaRPr kumimoji="1" lang="ja-JP" altLang="en-US" dirty="0"/>
          </a:p>
        </p:txBody>
      </p:sp>
      <p:sp>
        <p:nvSpPr>
          <p:cNvPr id="29" name="タイトル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Scope 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1"/>
          </p:nvPr>
        </p:nvSpPr>
        <p:spPr>
          <a:xfrm>
            <a:off x="539645" y="7140146"/>
            <a:ext cx="5290829" cy="720080"/>
          </a:xfrm>
        </p:spPr>
        <p:txBody>
          <a:bodyPr/>
          <a:lstStyle/>
          <a:p>
            <a:r>
              <a:rPr lang="en-US" altLang="ja-JP" dirty="0"/>
              <a:t>Chess is for Everyone 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altLang="ja-JP" dirty="0"/>
              <a:t>Chess enhances your child’s mental dexterity and helps the elderly fight the onset of Alzheimer’s Disease, making it an ideal for all ages.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ja-JP" dirty="0"/>
              <a:t>Play with World</a:t>
            </a:r>
            <a:endParaRPr kumimoji="1"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ja-JP" dirty="0"/>
              <a:t>As our Automated Chessboard’s globally connected gameplay, challenge anyone, anywhere across the world.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315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940"/>
    </mc:Choice>
    <mc:Fallback xmlns="">
      <p:transition advTm="79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Technologies </a:t>
            </a:r>
            <a:r>
              <a:rPr lang="en-US" altLang="ja-JP" dirty="0">
                <a:solidFill>
                  <a:schemeClr val="accent1"/>
                </a:solidFill>
                <a:latin typeface="Route 159 Bold" pitchFamily="50" charset="0"/>
              </a:rPr>
              <a:t>Used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/>
              <a:t>AI/ML Engine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dirty="0"/>
              <a:t>TCP web sockets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ja-JP" dirty="0"/>
              <a:t>IOT Cloud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kumimoji="1" lang="en-US" altLang="ja-JP" dirty="0"/>
              <a:t>Motors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kumimoji="1" lang="en-US" altLang="ja-JP" dirty="0"/>
              <a:t>Web Services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altLang="ja-JP" dirty="0"/>
              <a:t>Web Application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altLang="ja-JP" dirty="0"/>
              <a:t>ESP Module</a:t>
            </a:r>
            <a:endParaRPr kumimoji="1" lang="ja-JP" altLang="en-US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489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15"/>
    </mc:Choice>
    <mc:Fallback xmlns="">
      <p:transition advTm="1301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Video of </a:t>
            </a:r>
            <a:r>
              <a:rPr lang="en-US" altLang="ja-JP" dirty="0"/>
              <a:t>Mechanics</a:t>
            </a:r>
            <a:endParaRPr kumimoji="1" lang="ja-JP" altLang="en-US" dirty="0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2"/>
          </p:nvPr>
        </p:nvSpPr>
        <p:spPr>
          <a:xfrm>
            <a:off x="677771" y="2393778"/>
            <a:ext cx="10397852" cy="5595979"/>
          </a:xfrm>
        </p:spPr>
      </p:sp>
      <p:pic>
        <p:nvPicPr>
          <p:cNvPr id="5" name="WhatsApp Video 2022-01-04 at 3.50.52 PM">
            <a:hlinkClick r:id="" action="ppaction://media"/>
            <a:extLst>
              <a:ext uri="{FF2B5EF4-FFF2-40B4-BE49-F238E27FC236}">
                <a16:creationId xmlns:a16="http://schemas.microsoft.com/office/drawing/2014/main" id="{5CBCA8D8-9BC9-4C67-8A11-3783B3B4D2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821" y="2413215"/>
            <a:ext cx="10395802" cy="57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6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39"/>
    </mc:Choice>
    <mc:Fallback xmlns="">
      <p:transition advTm="5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ja-JP" dirty="0"/>
              <a:t>Our Work So Far</a:t>
            </a:r>
            <a:endParaRPr kumimoji="1" lang="ja-JP" alt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EF80F98-CB25-4B82-9C0E-FD9EFB9DD5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r="13229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690F7AA-E2BE-4BD1-95CD-5F1D85322F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r="2070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ECD9FEA-586C-4A65-8C63-DF2C0CCBFB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219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146"/>
    </mc:Choice>
    <mc:Fallback xmlns="">
      <p:transition advTm="514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Thank You for Watching!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61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607"/>
    </mc:Choice>
    <mc:Fallback xmlns="">
      <p:transition advTm="9607"/>
    </mc:Fallback>
  </mc:AlternateContent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15745</TotalTime>
  <Words>151</Words>
  <Application>Microsoft Office PowerPoint</Application>
  <PresentationFormat>Custom</PresentationFormat>
  <Paragraphs>35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Wingdings</vt:lpstr>
      <vt:lpstr>Vega - Header</vt:lpstr>
      <vt:lpstr>Vega - Footer Only</vt:lpstr>
      <vt:lpstr>Vega - Free</vt:lpstr>
      <vt:lpstr>AUTOMATIC CHESSBOARD</vt:lpstr>
      <vt:lpstr>Our Goal</vt:lpstr>
      <vt:lpstr>Introduction</vt:lpstr>
      <vt:lpstr>Scope </vt:lpstr>
      <vt:lpstr>Technologies Used</vt:lpstr>
      <vt:lpstr>Sample Video of Mechanics</vt:lpstr>
      <vt:lpstr>Our Work So Far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Vaibhav Goyal</cp:lastModifiedBy>
  <cp:revision>350</cp:revision>
  <dcterms:created xsi:type="dcterms:W3CDTF">2015-09-05T11:42:45Z</dcterms:created>
  <dcterms:modified xsi:type="dcterms:W3CDTF">2022-01-04T11:24:32Z</dcterms:modified>
</cp:coreProperties>
</file>